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3"/>
    <p:restoredTop sz="94658"/>
  </p:normalViewPr>
  <p:slideViewPr>
    <p:cSldViewPr snapToGrid="0">
      <p:cViewPr>
        <p:scale>
          <a:sx n="68" d="100"/>
          <a:sy n="68" d="100"/>
        </p:scale>
        <p:origin x="2664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2378-60CA-6BCC-EA6D-44BCB4FBA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77652-4A70-1AAC-7740-2325B16D1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DA9AB-61A0-C155-8540-6FC27878E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443ED-4DBA-3148-99D0-E108A717F36D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7D3E4-8832-4475-FA4E-0E9A73AA1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BE86F-FB75-20F7-225A-CB6FE4FA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3510-F4E9-B945-9674-6A09CEC38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7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5742-726A-4C9A-172E-EE69F2E3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75B2BC-6D95-0188-BE31-8469AE57E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2CF17-CCFE-8D75-ED14-4E0B26A05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443ED-4DBA-3148-99D0-E108A717F36D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038D7-4FC0-C106-A551-B040E9E7F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EA6BE-D9FB-36FE-5C32-BEDE1FFE1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3510-F4E9-B945-9674-6A09CEC38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30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E59CDD-919F-6407-3112-880295B64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4798A-4ABE-262F-D606-572F7132A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A7669-F628-E635-17BC-6C10CBE5C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443ED-4DBA-3148-99D0-E108A717F36D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44FFF-4EDA-4DA1-623B-7B3670E08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CCD9D-0DE1-D570-CD27-D85CD3B70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3510-F4E9-B945-9674-6A09CEC38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57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C49D0-57B7-7EFA-D54F-3F27742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26A07-5E2B-F852-D76C-17AFF84B3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E27C8-A50C-0692-FD0F-F025EF82C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443ED-4DBA-3148-99D0-E108A717F36D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62394-4E28-D695-A3B0-9481DA3B5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52F3B-FB00-9881-1BB3-0C9326FCC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3510-F4E9-B945-9674-6A09CEC38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7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7983A-6B17-1986-C55C-B24558BA0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CD2C2-DEC5-6BAE-EE6D-D029B01A9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74894-CF3D-E6B1-39DE-DFE305765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443ED-4DBA-3148-99D0-E108A717F36D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9CE4D-52E6-20C6-E8BD-003743450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A3207-A089-0A1D-55D5-F540A5AE4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3510-F4E9-B945-9674-6A09CEC38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69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9DAD7-77C0-089D-B778-EE00DD8B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CF3F-5D16-4B20-EEB7-8F3D7513D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A38D4-658D-EB29-563F-751D0C974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E6754-270D-6212-0C54-780CBC46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443ED-4DBA-3148-99D0-E108A717F36D}" type="datetimeFigureOut">
              <a:rPr lang="en-US" smtClean="0"/>
              <a:t>9/25/24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A8DB0-9B09-D141-AD1C-49EE8148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2EA3A-DBE3-4970-A7B9-B2087092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3510-F4E9-B945-9674-6A09CEC38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0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D714-430B-5341-E6EC-26B05862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69935-5995-9967-305D-F7C35B300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173D6-0F60-81D1-14E7-714F35B59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240D81-D855-F1AC-A277-2AA10CF0C4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E9495E-FFA1-5BB1-B9ED-C42C721ECC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81FC12-ECE9-803C-6B78-731F00C2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443ED-4DBA-3148-99D0-E108A717F36D}" type="datetimeFigureOut">
              <a:rPr lang="en-US" smtClean="0"/>
              <a:t>9/25/24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0446F-6C22-06F8-BBF5-CBCBB9F2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B6FAF-6FE7-267A-A619-B0142AEE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3510-F4E9-B945-9674-6A09CEC38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1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E3859-BCDD-E5A1-A9D2-681A1A5C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F20697-8369-1B64-7139-9623CCBB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443ED-4DBA-3148-99D0-E108A717F36D}" type="datetimeFigureOut">
              <a:rPr lang="en-US" smtClean="0"/>
              <a:t>9/25/24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7213EB-584B-097B-D7E1-CBDF6749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85BBA-BDAA-9A91-C387-EF3348F29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3510-F4E9-B945-9674-6A09CEC38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84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D614F0-BA45-3954-6558-849D75A4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443ED-4DBA-3148-99D0-E108A717F36D}" type="datetimeFigureOut">
              <a:rPr lang="en-US" smtClean="0"/>
              <a:t>9/25/24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8C2541-A9D0-E5BC-4D13-C30010F27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BB0C0-9078-1C8C-8854-15489A98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3510-F4E9-B945-9674-6A09CEC38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42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2E2F-7611-8AA1-4E74-B128B263D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3E747-D799-56FC-3E84-7BC3E7C2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A9DB8-54A3-2A54-AA53-A141AC298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50386-557A-FF8A-71C1-57C163D69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443ED-4DBA-3148-99D0-E108A717F36D}" type="datetimeFigureOut">
              <a:rPr lang="en-US" smtClean="0"/>
              <a:t>9/25/24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440B5-7FD7-5750-23E7-D9EA7A97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8B96E-43E8-72CB-B6FC-A5FEFC847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3510-F4E9-B945-9674-6A09CEC38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E92AF-A5C4-6161-DEF6-E5ABD01EA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C40390-E44F-926C-B103-111A5CA97D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71FC1-D044-286E-E781-2742535CC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144C7-3A1B-FD42-DD34-54A2A0546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443ED-4DBA-3148-99D0-E108A717F36D}" type="datetimeFigureOut">
              <a:rPr lang="en-US" smtClean="0"/>
              <a:t>9/25/24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00608-A9E9-5C7A-0F23-1AE414D7B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D7728-683D-D0DA-408E-E8D716025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3510-F4E9-B945-9674-6A09CEC38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20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ED3F47-8510-2EB1-D5CD-D28B71F1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5295F-C0D2-CDDA-50BF-AEA8B2835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8715D-0EA0-1A4C-4462-1C68EDF154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E443ED-4DBA-3148-99D0-E108A717F36D}" type="datetimeFigureOut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6AD47-1283-B1EB-EECD-8F88C18EF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D6822-6C3A-DDCC-390E-0E0B2141F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DD3510-F4E9-B945-9674-6A09CEC38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1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print of a city&#10;&#10;Description automatically generated">
            <a:extLst>
              <a:ext uri="{FF2B5EF4-FFF2-40B4-BE49-F238E27FC236}">
                <a16:creationId xmlns:a16="http://schemas.microsoft.com/office/drawing/2014/main" id="{D7A4B0C5-E0CB-F774-51A9-584D25E9D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812" y="4117234"/>
            <a:ext cx="1385627" cy="914456"/>
          </a:xfrm>
          <a:prstGeom prst="rect">
            <a:avLst/>
          </a:prstGeom>
        </p:spPr>
      </p:pic>
      <p:pic>
        <p:nvPicPr>
          <p:cNvPr id="7" name="Picture 6" descr="A building with a steeple and a tower&#10;&#10;Description automatically generated">
            <a:extLst>
              <a:ext uri="{FF2B5EF4-FFF2-40B4-BE49-F238E27FC236}">
                <a16:creationId xmlns:a16="http://schemas.microsoft.com/office/drawing/2014/main" id="{72527EC5-A2DE-0B62-F6DE-2DFC7D51F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561" y="4115009"/>
            <a:ext cx="1481328" cy="913982"/>
          </a:xfrm>
          <a:prstGeom prst="rect">
            <a:avLst/>
          </a:prstGeom>
        </p:spPr>
      </p:pic>
      <p:pic>
        <p:nvPicPr>
          <p:cNvPr id="9" name="Picture 8" descr="A person and person standing back to back&#10;&#10;Description automatically generated">
            <a:extLst>
              <a:ext uri="{FF2B5EF4-FFF2-40B4-BE49-F238E27FC236}">
                <a16:creationId xmlns:a16="http://schemas.microsoft.com/office/drawing/2014/main" id="{77DCD679-40AD-8FA9-5AE6-A19A113D5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189" y="4117234"/>
            <a:ext cx="630936" cy="911757"/>
          </a:xfrm>
          <a:prstGeom prst="rect">
            <a:avLst/>
          </a:prstGeom>
        </p:spPr>
      </p:pic>
      <p:pic>
        <p:nvPicPr>
          <p:cNvPr id="11" name="Picture 10" descr="A group of butterflies on a blue book cover&#10;&#10;Description automatically generated">
            <a:extLst>
              <a:ext uri="{FF2B5EF4-FFF2-40B4-BE49-F238E27FC236}">
                <a16:creationId xmlns:a16="http://schemas.microsoft.com/office/drawing/2014/main" id="{D159A8A1-FA5B-7EFF-3439-DA6BB51D5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425" y="4117819"/>
            <a:ext cx="704088" cy="91117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21FDFBAA-1CAC-D3A1-C0C3-E4F126DAE6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There’s more to these photos than meets the eye.</a:t>
            </a:r>
          </a:p>
        </p:txBody>
      </p:sp>
    </p:spTree>
    <p:extLst>
      <p:ext uri="{BB962C8B-B14F-4D97-AF65-F5344CB8AC3E}">
        <p14:creationId xmlns:p14="http://schemas.microsoft.com/office/powerpoint/2010/main" val="2351006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There’s more to these photos than meets the eye.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Simson Garfinkel</dc:creator>
  <cp:lastModifiedBy>Simson Garfinkel</cp:lastModifiedBy>
  <cp:revision>5</cp:revision>
  <dcterms:created xsi:type="dcterms:W3CDTF">2024-09-25T18:10:20Z</dcterms:created>
  <dcterms:modified xsi:type="dcterms:W3CDTF">2024-09-25T18:14:34Z</dcterms:modified>
</cp:coreProperties>
</file>